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7562850" cy="106886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33CCFF"/>
    <a:srgbClr val="FFFFCC"/>
    <a:srgbClr val="CCFF99"/>
    <a:srgbClr val="99FF66"/>
    <a:srgbClr val="FF3399"/>
    <a:srgbClr val="FF9900"/>
    <a:srgbClr val="FF6600"/>
    <a:srgbClr val="6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>
        <p:scale>
          <a:sx n="96" d="100"/>
          <a:sy n="96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36EF2-2DA2-4A21-B103-BA8C46F42E1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C7C5-5A0C-48AA-A3B0-DDCF0FE3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0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5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7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8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4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1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F999-AF8F-46DC-A165-C2976A90664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4D29-3743-4E0C-B70F-48A4D4E9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9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hiningbrains.com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EF8FD1-8DF5-416B-AF46-EC316BE1ACF7}"/>
              </a:ext>
            </a:extLst>
          </p:cNvPr>
          <p:cNvGrpSpPr/>
          <p:nvPr/>
        </p:nvGrpSpPr>
        <p:grpSpPr>
          <a:xfrm>
            <a:off x="110193" y="147315"/>
            <a:ext cx="7237125" cy="1972286"/>
            <a:chOff x="-68088" y="158116"/>
            <a:chExt cx="6701241" cy="1826245"/>
          </a:xfrm>
        </p:grpSpPr>
        <p:pic>
          <p:nvPicPr>
            <p:cNvPr id="3" name="Picture 2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84AC7F67-246B-487E-BB41-AD8926A81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072" y="240253"/>
              <a:ext cx="1308081" cy="1744108"/>
            </a:xfrm>
            <a:prstGeom prst="rect">
              <a:avLst/>
            </a:prstGeom>
          </p:spPr>
        </p:pic>
        <p:pic>
          <p:nvPicPr>
            <p:cNvPr id="4" name="Picture 3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50E522A9-00D8-45E9-BB04-BE63B2DDC8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546" b="31918" l="10000" r="90000">
                          <a14:foregroundMark x1="77083" y1="18516" x2="77083" y2="18516"/>
                          <a14:foregroundMark x1="74479" y1="30547" x2="74479" y2="30547"/>
                          <a14:foregroundMark x1="82708" y1="26250" x2="82708" y2="2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535"/>
            <a:stretch/>
          </p:blipFill>
          <p:spPr>
            <a:xfrm>
              <a:off x="-68088" y="188920"/>
              <a:ext cx="1790344" cy="760774"/>
            </a:xfrm>
            <a:prstGeom prst="rect">
              <a:avLst/>
            </a:prstGeom>
          </p:spPr>
        </p:pic>
        <p:pic>
          <p:nvPicPr>
            <p:cNvPr id="5" name="Picture 4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3550DB49-8600-47CA-84F7-05773AFA2D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546" b="31918" l="10000" r="90000">
                          <a14:foregroundMark x1="77083" y1="18516" x2="77083" y2="18516"/>
                          <a14:foregroundMark x1="74479" y1="30547" x2="74479" y2="30547"/>
                          <a14:foregroundMark x1="82708" y1="26250" x2="82708" y2="2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535"/>
            <a:stretch/>
          </p:blipFill>
          <p:spPr>
            <a:xfrm>
              <a:off x="2641967" y="158116"/>
              <a:ext cx="1646436" cy="699623"/>
            </a:xfrm>
            <a:prstGeom prst="rect">
              <a:avLst/>
            </a:prstGeom>
          </p:spPr>
        </p:pic>
        <p:pic>
          <p:nvPicPr>
            <p:cNvPr id="6" name="Picture 5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EF677AAF-221D-47E9-8DE8-A036CC9D73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30727" r="70108" b="53945"/>
            <a:stretch/>
          </p:blipFill>
          <p:spPr>
            <a:xfrm>
              <a:off x="816634" y="998597"/>
              <a:ext cx="459072" cy="282067"/>
            </a:xfrm>
            <a:prstGeom prst="rect">
              <a:avLst/>
            </a:prstGeom>
          </p:spPr>
        </p:pic>
        <p:pic>
          <p:nvPicPr>
            <p:cNvPr id="7" name="Picture 6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68518342-2F54-4A42-8F48-BEB90A5C81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30727" r="70108" b="53945"/>
            <a:stretch/>
          </p:blipFill>
          <p:spPr>
            <a:xfrm>
              <a:off x="1747087" y="340247"/>
              <a:ext cx="573022" cy="352081"/>
            </a:xfrm>
            <a:prstGeom prst="rect">
              <a:avLst/>
            </a:prstGeom>
          </p:spPr>
        </p:pic>
        <p:pic>
          <p:nvPicPr>
            <p:cNvPr id="8" name="Picture 7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857F1380-DA6F-4B94-8877-6DAD345B38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30727" r="70108" b="53945"/>
            <a:stretch/>
          </p:blipFill>
          <p:spPr>
            <a:xfrm>
              <a:off x="4416597" y="274998"/>
              <a:ext cx="578043" cy="355166"/>
            </a:xfrm>
            <a:prstGeom prst="rect">
              <a:avLst/>
            </a:prstGeom>
          </p:spPr>
        </p:pic>
        <p:pic>
          <p:nvPicPr>
            <p:cNvPr id="9" name="Picture 8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FC3666E2-5D0D-454A-97AC-F483CDFF04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30727" r="70108" b="53945"/>
            <a:stretch/>
          </p:blipFill>
          <p:spPr>
            <a:xfrm>
              <a:off x="70151" y="916329"/>
              <a:ext cx="459072" cy="282067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407ADDF-15F0-417F-BA7E-8A8BF6E3CA74}"/>
              </a:ext>
            </a:extLst>
          </p:cNvPr>
          <p:cNvSpPr/>
          <p:nvPr/>
        </p:nvSpPr>
        <p:spPr>
          <a:xfrm>
            <a:off x="1707039" y="1891408"/>
            <a:ext cx="2416642" cy="821618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18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1C4F6A-9828-4FD9-973B-B33A39410C2D}"/>
              </a:ext>
            </a:extLst>
          </p:cNvPr>
          <p:cNvSpPr/>
          <p:nvPr/>
        </p:nvSpPr>
        <p:spPr>
          <a:xfrm>
            <a:off x="319084" y="1892832"/>
            <a:ext cx="1388864" cy="821618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18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35A345-5C6D-40CA-8A45-F54CD35693E0}"/>
              </a:ext>
            </a:extLst>
          </p:cNvPr>
          <p:cNvSpPr/>
          <p:nvPr/>
        </p:nvSpPr>
        <p:spPr>
          <a:xfrm>
            <a:off x="4111736" y="1892832"/>
            <a:ext cx="3128526" cy="82161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18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07824C-D28A-4DFA-9EDD-3A052841128D}"/>
              </a:ext>
            </a:extLst>
          </p:cNvPr>
          <p:cNvSpPr/>
          <p:nvPr/>
        </p:nvSpPr>
        <p:spPr>
          <a:xfrm>
            <a:off x="319608" y="2721995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  <a:cs typeface="Calibri" panose="020F0502020204030204" pitchFamily="34" charset="0"/>
              </a:rPr>
              <a:t>7:00 – 8:00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FE6688-760E-429F-A91F-581CE4C92D32}"/>
              </a:ext>
            </a:extLst>
          </p:cNvPr>
          <p:cNvSpPr txBox="1"/>
          <p:nvPr/>
        </p:nvSpPr>
        <p:spPr>
          <a:xfrm>
            <a:off x="415830" y="2060068"/>
            <a:ext cx="1111202" cy="557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24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howcard Gothic" panose="04020904020102020604" pitchFamily="82" charset="0"/>
                <a:ea typeface="STCaiyun" panose="020B0503020204020204" pitchFamily="2" charset="-122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E20A7B-1251-4AF1-9754-403782A003CB}"/>
              </a:ext>
            </a:extLst>
          </p:cNvPr>
          <p:cNvSpPr txBox="1"/>
          <p:nvPr/>
        </p:nvSpPr>
        <p:spPr>
          <a:xfrm>
            <a:off x="1976796" y="2059589"/>
            <a:ext cx="1959191" cy="557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24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howcard Gothic" panose="04020904020102020604" pitchFamily="82" charset="0"/>
                <a:ea typeface="STCaiyun" panose="020B0503020204020204" pitchFamily="2" charset="-122"/>
              </a:rPr>
              <a:t>Activity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F223BD-8C6F-4018-8480-EF1740547818}"/>
              </a:ext>
            </a:extLst>
          </p:cNvPr>
          <p:cNvSpPr txBox="1"/>
          <p:nvPr/>
        </p:nvSpPr>
        <p:spPr>
          <a:xfrm>
            <a:off x="4732056" y="2038122"/>
            <a:ext cx="1159292" cy="557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24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howcard Gothic" panose="04020904020102020604" pitchFamily="82" charset="0"/>
                <a:ea typeface="STCaiyun" panose="020B0503020204020204" pitchFamily="2" charset="-122"/>
              </a:rPr>
              <a:t>Note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F627F4-028F-49E3-90FA-FCB20C7D9CD1}"/>
              </a:ext>
            </a:extLst>
          </p:cNvPr>
          <p:cNvSpPr/>
          <p:nvPr/>
        </p:nvSpPr>
        <p:spPr>
          <a:xfrm>
            <a:off x="1708471" y="2721995"/>
            <a:ext cx="2410914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Wake 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66652A-FDF3-4B99-B9D1-D7156C179EB6}"/>
              </a:ext>
            </a:extLst>
          </p:cNvPr>
          <p:cNvSpPr/>
          <p:nvPr/>
        </p:nvSpPr>
        <p:spPr>
          <a:xfrm>
            <a:off x="4115932" y="2720704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Get dressed and eat breakfast with mom &amp; Dad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0FFAF3-3E85-47E9-91BB-465D2B6B44F6}"/>
              </a:ext>
            </a:extLst>
          </p:cNvPr>
          <p:cNvSpPr/>
          <p:nvPr/>
        </p:nvSpPr>
        <p:spPr>
          <a:xfrm>
            <a:off x="318176" y="3353533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8:00 – 9:00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C70EE6-D118-4D75-BE64-57B1841FF978}"/>
              </a:ext>
            </a:extLst>
          </p:cNvPr>
          <p:cNvSpPr/>
          <p:nvPr/>
        </p:nvSpPr>
        <p:spPr>
          <a:xfrm>
            <a:off x="1707038" y="3353533"/>
            <a:ext cx="241150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Play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A50BBF-D65B-49C8-B664-EAF2DA11D83E}"/>
              </a:ext>
            </a:extLst>
          </p:cNvPr>
          <p:cNvSpPr/>
          <p:nvPr/>
        </p:nvSpPr>
        <p:spPr>
          <a:xfrm>
            <a:off x="4114500" y="3352242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Play with my favourite toys or go for a walk or cycling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50AA07-BC6C-4E51-B38B-FAE456BBB8B2}"/>
              </a:ext>
            </a:extLst>
          </p:cNvPr>
          <p:cNvSpPr/>
          <p:nvPr/>
        </p:nvSpPr>
        <p:spPr>
          <a:xfrm>
            <a:off x="316744" y="3982488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9:00 – 10:00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5501A2-443C-4EE4-86C1-88B44D79E139}"/>
              </a:ext>
            </a:extLst>
          </p:cNvPr>
          <p:cNvSpPr/>
          <p:nvPr/>
        </p:nvSpPr>
        <p:spPr>
          <a:xfrm>
            <a:off x="1705607" y="3982488"/>
            <a:ext cx="2410914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Math Practice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32E909-213F-442B-A8A6-A4A19E06BC2B}"/>
              </a:ext>
            </a:extLst>
          </p:cNvPr>
          <p:cNvSpPr/>
          <p:nvPr/>
        </p:nvSpPr>
        <p:spPr>
          <a:xfrm>
            <a:off x="4116521" y="3981197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Study Math and solve problems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CC29B3-2AAB-4AC3-9606-52AC2F6FF8C9}"/>
              </a:ext>
            </a:extLst>
          </p:cNvPr>
          <p:cNvSpPr/>
          <p:nvPr/>
        </p:nvSpPr>
        <p:spPr>
          <a:xfrm>
            <a:off x="319760" y="4614026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10:00 -11:00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EBA68F-E57D-4B9B-A24C-4636E8FDEA64}"/>
              </a:ext>
            </a:extLst>
          </p:cNvPr>
          <p:cNvSpPr/>
          <p:nvPr/>
        </p:nvSpPr>
        <p:spPr>
          <a:xfrm>
            <a:off x="1704175" y="4614026"/>
            <a:ext cx="2410914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Snack time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917345-53F8-4071-9F0B-2696E4D6DE3D}"/>
              </a:ext>
            </a:extLst>
          </p:cNvPr>
          <p:cNvSpPr/>
          <p:nvPr/>
        </p:nvSpPr>
        <p:spPr>
          <a:xfrm>
            <a:off x="4115089" y="4612735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Eat snacks and do what I want to do (Creative activities)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BFB771-3E2D-4795-9429-8DBEBCFCA669}"/>
              </a:ext>
            </a:extLst>
          </p:cNvPr>
          <p:cNvSpPr/>
          <p:nvPr/>
        </p:nvSpPr>
        <p:spPr>
          <a:xfrm>
            <a:off x="316744" y="5241690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11:00 – 12:00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5BE7E48-BD6A-4A94-9977-8364F8FBCE28}"/>
              </a:ext>
            </a:extLst>
          </p:cNvPr>
          <p:cNvSpPr/>
          <p:nvPr/>
        </p:nvSpPr>
        <p:spPr>
          <a:xfrm>
            <a:off x="1705607" y="5241690"/>
            <a:ext cx="2410914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Nap time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3A5201-C2DB-492D-ABAE-76D0DF596A87}"/>
              </a:ext>
            </a:extLst>
          </p:cNvPr>
          <p:cNvSpPr/>
          <p:nvPr/>
        </p:nvSpPr>
        <p:spPr>
          <a:xfrm>
            <a:off x="4116521" y="5240398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Take a nap or rest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351ACFA-5A3A-4775-BD71-54B3BE272D44}"/>
              </a:ext>
            </a:extLst>
          </p:cNvPr>
          <p:cNvSpPr/>
          <p:nvPr/>
        </p:nvSpPr>
        <p:spPr>
          <a:xfrm>
            <a:off x="319760" y="5870645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12:00 – 1:00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346183-BA68-475F-83E9-0A6330BECF4D}"/>
              </a:ext>
            </a:extLst>
          </p:cNvPr>
          <p:cNvSpPr/>
          <p:nvPr/>
        </p:nvSpPr>
        <p:spPr>
          <a:xfrm>
            <a:off x="1704175" y="5870645"/>
            <a:ext cx="2410914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Read Books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8D8E98-67E9-498C-8775-C9F91366C361}"/>
              </a:ext>
            </a:extLst>
          </p:cNvPr>
          <p:cNvSpPr/>
          <p:nvPr/>
        </p:nvSpPr>
        <p:spPr>
          <a:xfrm>
            <a:off x="4115089" y="5869353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Read books or study English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12A7AE-90B0-414D-8871-0FB5F5072058}"/>
              </a:ext>
            </a:extLst>
          </p:cNvPr>
          <p:cNvSpPr/>
          <p:nvPr/>
        </p:nvSpPr>
        <p:spPr>
          <a:xfrm>
            <a:off x="318328" y="6502183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1:00 – 2:00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FA0FEEA-1664-42AD-8C8C-DE3B88F1A681}"/>
              </a:ext>
            </a:extLst>
          </p:cNvPr>
          <p:cNvSpPr/>
          <p:nvPr/>
        </p:nvSpPr>
        <p:spPr>
          <a:xfrm>
            <a:off x="1702742" y="6502183"/>
            <a:ext cx="242301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Eat Lunch with family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8B2D77-937B-40E9-A91A-0B274C5BB115}"/>
              </a:ext>
            </a:extLst>
          </p:cNvPr>
          <p:cNvSpPr/>
          <p:nvPr/>
        </p:nvSpPr>
        <p:spPr>
          <a:xfrm>
            <a:off x="4117109" y="6500892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Talk with family about my day. Have fun with them and eat lunch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7D58F8-F973-42E3-8D4D-15D03F0DC4DD}"/>
              </a:ext>
            </a:extLst>
          </p:cNvPr>
          <p:cNvSpPr/>
          <p:nvPr/>
        </p:nvSpPr>
        <p:spPr>
          <a:xfrm>
            <a:off x="318328" y="7127263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2:00 - 3:00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0E899E-D628-41D5-AC29-F090EE55BC0C}"/>
              </a:ext>
            </a:extLst>
          </p:cNvPr>
          <p:cNvSpPr/>
          <p:nvPr/>
        </p:nvSpPr>
        <p:spPr>
          <a:xfrm>
            <a:off x="1702743" y="7127263"/>
            <a:ext cx="2423012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Study Science and other subjects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CC982A8-0938-44C8-89C4-027787474E0E}"/>
              </a:ext>
            </a:extLst>
          </p:cNvPr>
          <p:cNvSpPr/>
          <p:nvPr/>
        </p:nvSpPr>
        <p:spPr>
          <a:xfrm>
            <a:off x="4117109" y="7125972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Study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56B6F8-A76A-4D4B-8E93-BBACE87BA789}"/>
              </a:ext>
            </a:extLst>
          </p:cNvPr>
          <p:cNvSpPr/>
          <p:nvPr/>
        </p:nvSpPr>
        <p:spPr>
          <a:xfrm>
            <a:off x="317019" y="7756218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3:00 – 4:00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9278214-628A-456F-AAE8-194F4B6642BE}"/>
              </a:ext>
            </a:extLst>
          </p:cNvPr>
          <p:cNvSpPr/>
          <p:nvPr/>
        </p:nvSpPr>
        <p:spPr>
          <a:xfrm>
            <a:off x="1702743" y="7756218"/>
            <a:ext cx="2424445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 Nap time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C4B2D2-DA4E-4D88-AF7C-2A2F280D79A0}"/>
              </a:ext>
            </a:extLst>
          </p:cNvPr>
          <p:cNvSpPr/>
          <p:nvPr/>
        </p:nvSpPr>
        <p:spPr>
          <a:xfrm>
            <a:off x="4115677" y="7754927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Take a nap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E1A5F2-3543-470A-9F33-302DCC2D7E96}"/>
              </a:ext>
            </a:extLst>
          </p:cNvPr>
          <p:cNvSpPr/>
          <p:nvPr/>
        </p:nvSpPr>
        <p:spPr>
          <a:xfrm>
            <a:off x="320036" y="8387756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4:00 -5</a:t>
            </a:r>
            <a:r>
              <a:rPr lang="en-US" sz="1600" dirty="0">
                <a:latin typeface="Ruluko" panose="02000000000000000000" pitchFamily="2" charset="0"/>
                <a:sym typeface="Wingdings" panose="05000000000000000000" pitchFamily="2" charset="2"/>
              </a:rPr>
              <a:t>:00</a:t>
            </a:r>
            <a:endParaRPr lang="en-US" sz="1600" dirty="0">
              <a:latin typeface="Ruluko" panose="020000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AA18B6-C38B-4824-BFA9-0B9CDD1D73FA}"/>
              </a:ext>
            </a:extLst>
          </p:cNvPr>
          <p:cNvSpPr/>
          <p:nvPr/>
        </p:nvSpPr>
        <p:spPr>
          <a:xfrm>
            <a:off x="1701311" y="8387756"/>
            <a:ext cx="2424445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Attend Lessons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4BE3CB6-0BE9-443A-ABC1-C06F7C459CB5}"/>
              </a:ext>
            </a:extLst>
          </p:cNvPr>
          <p:cNvSpPr/>
          <p:nvPr/>
        </p:nvSpPr>
        <p:spPr>
          <a:xfrm>
            <a:off x="4114245" y="8386465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Attend swimming lessons or gymnastics class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0E3CDCE-33FE-4A08-ACE2-1D2AFEF47305}"/>
              </a:ext>
            </a:extLst>
          </p:cNvPr>
          <p:cNvSpPr/>
          <p:nvPr/>
        </p:nvSpPr>
        <p:spPr>
          <a:xfrm>
            <a:off x="317020" y="9007670"/>
            <a:ext cx="1396390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5:00-7:00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2760819-E09A-4618-9804-6AD3B3BC95F6}"/>
              </a:ext>
            </a:extLst>
          </p:cNvPr>
          <p:cNvSpPr/>
          <p:nvPr/>
        </p:nvSpPr>
        <p:spPr>
          <a:xfrm>
            <a:off x="1702743" y="9007670"/>
            <a:ext cx="2424445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Play with dad &amp; Eat Dinner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1B5AC2-7FEA-4716-BACE-6F6E8F56BB4D}"/>
              </a:ext>
            </a:extLst>
          </p:cNvPr>
          <p:cNvSpPr/>
          <p:nvPr/>
        </p:nvSpPr>
        <p:spPr>
          <a:xfrm>
            <a:off x="4115677" y="9006378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Play puzzles and spend time with dad and eat dinner and watch tv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9678BC-CA1F-40B2-9D11-838B01BF66D8}"/>
              </a:ext>
            </a:extLst>
          </p:cNvPr>
          <p:cNvSpPr/>
          <p:nvPr/>
        </p:nvSpPr>
        <p:spPr>
          <a:xfrm>
            <a:off x="320036" y="9639208"/>
            <a:ext cx="1388863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7:00 – 8:30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FA4AE8-6DB3-4E9A-93CF-6E1655ABBF40}"/>
              </a:ext>
            </a:extLst>
          </p:cNvPr>
          <p:cNvSpPr/>
          <p:nvPr/>
        </p:nvSpPr>
        <p:spPr>
          <a:xfrm>
            <a:off x="1701311" y="9639208"/>
            <a:ext cx="2424445" cy="63024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Read books and go to bed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53B152E-7BBA-4C1C-A8A0-6970157E1097}"/>
              </a:ext>
            </a:extLst>
          </p:cNvPr>
          <p:cNvSpPr/>
          <p:nvPr/>
        </p:nvSpPr>
        <p:spPr>
          <a:xfrm>
            <a:off x="4114245" y="9637917"/>
            <a:ext cx="3123855" cy="63153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Ruluko" panose="02000000000000000000" pitchFamily="2" charset="0"/>
              </a:rPr>
              <a:t>Take bath. Read my favourite books. Go to bed</a:t>
            </a:r>
          </a:p>
        </p:txBody>
      </p:sp>
      <p:sp>
        <p:nvSpPr>
          <p:cNvPr id="52" name="TextBox 51">
            <a:hlinkClick r:id="rId5"/>
            <a:extLst>
              <a:ext uri="{FF2B5EF4-FFF2-40B4-BE49-F238E27FC236}">
                <a16:creationId xmlns:a16="http://schemas.microsoft.com/office/drawing/2014/main" id="{B4AAF0E0-9599-4778-8065-EB7564BE8199}"/>
              </a:ext>
            </a:extLst>
          </p:cNvPr>
          <p:cNvSpPr txBox="1"/>
          <p:nvPr/>
        </p:nvSpPr>
        <p:spPr>
          <a:xfrm>
            <a:off x="2503126" y="10325370"/>
            <a:ext cx="1992853" cy="291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96" dirty="0">
                <a:solidFill>
                  <a:srgbClr val="0070C0"/>
                </a:solidFill>
                <a:latin typeface="Ruluko" panose="02000000000000000000" pitchFamily="2" charset="0"/>
                <a:cs typeface="Sanskrit Text" panose="020B05020402040202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www.shiningbrains.com</a:t>
            </a:r>
            <a:endParaRPr lang="en-US" sz="1296" dirty="0">
              <a:solidFill>
                <a:srgbClr val="0070C0"/>
              </a:solidFill>
              <a:latin typeface="Ruluko" panose="02000000000000000000" pitchFamily="2" charset="0"/>
              <a:cs typeface="Sanskrit Text" panose="020B0502040204020203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D87E9F4-0F65-4E79-9C81-EC837C21A819}"/>
              </a:ext>
            </a:extLst>
          </p:cNvPr>
          <p:cNvSpPr txBox="1"/>
          <p:nvPr/>
        </p:nvSpPr>
        <p:spPr>
          <a:xfrm>
            <a:off x="1567152" y="888713"/>
            <a:ext cx="4461478" cy="102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48" b="1" dirty="0">
                <a:ln w="10160">
                  <a:noFill/>
                  <a:prstDash val="solid"/>
                </a:ln>
                <a:solidFill>
                  <a:srgbClr val="EA669E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D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1F3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a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95E3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i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AAFFAA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l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9A82B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y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 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S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CC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c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C2B2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h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E5AD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e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1F3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d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A18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u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95E3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l</a:t>
            </a:r>
            <a:r>
              <a:rPr lang="en-US" sz="6048" b="1" dirty="0">
                <a:ln w="10160">
                  <a:noFill/>
                  <a:prstDash val="solid"/>
                </a:ln>
                <a:solidFill>
                  <a:srgbClr val="FF66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  <a:ea typeface="STCaiyun" panose="020B0503020204020204" pitchFamily="2" charset="-122"/>
              </a:rPr>
              <a:t>e</a:t>
            </a:r>
            <a:endParaRPr lang="en-US" sz="6048" b="1" dirty="0">
              <a:ln w="10160">
                <a:noFill/>
                <a:prstDash val="solid"/>
              </a:ln>
              <a:solidFill>
                <a:srgbClr val="C2B2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urlz MT" panose="04040404050702020202" pitchFamily="82" charset="0"/>
              <a:ea typeface="STCaiyun" panose="020B0503020204020204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968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3090</TotalTime>
  <Words>179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Curlz MT</vt:lpstr>
      <vt:lpstr>Ruluko</vt:lpstr>
      <vt:lpstr>Showcard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 Gohar</dc:creator>
  <cp:lastModifiedBy>Imran Gohar</cp:lastModifiedBy>
  <cp:revision>150</cp:revision>
  <dcterms:created xsi:type="dcterms:W3CDTF">2020-03-14T10:29:07Z</dcterms:created>
  <dcterms:modified xsi:type="dcterms:W3CDTF">2021-08-10T04:34:11Z</dcterms:modified>
</cp:coreProperties>
</file>